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F03AB663-4B80-4126-BF8A-D925293E1B63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Book4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73AFE57A-F83F-476F-B5AB-D7E97CCB3F6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16-06-23 11.24.31 PM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l county Raw value" id="10" name="slide10">
            <a:extLst>
              <a:ext uri="{FF2B5EF4-FFF2-40B4-BE49-F238E27FC236}">
                <a16:creationId xmlns:a16="http://schemas.microsoft.com/office/drawing/2014/main" id="{A1D8DFB7-A34A-4C1A-90D9-DC7000A46E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72" y="0"/>
            <a:ext cx="195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nominator Numerator" id="11" name="slide11">
            <a:extLst>
              <a:ext uri="{FF2B5EF4-FFF2-40B4-BE49-F238E27FC236}">
                <a16:creationId xmlns:a16="http://schemas.microsoft.com/office/drawing/2014/main" id="{2A027009-9160-4D8B-9791-9A4C8888CB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352425"/>
            <a:ext cx="66294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alth year span" id="12" name="slide12">
            <a:extLst>
              <a:ext uri="{FF2B5EF4-FFF2-40B4-BE49-F238E27FC236}">
                <a16:creationId xmlns:a16="http://schemas.microsoft.com/office/drawing/2014/main" id="{802B6F8E-E4FB-4B46-BBFF-2CAE0CAA8EB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0028"/>
            <a:ext cx="12192000" cy="295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ear Span Health Data" id="13" name="slide13">
            <a:extLst>
              <a:ext uri="{FF2B5EF4-FFF2-40B4-BE49-F238E27FC236}">
                <a16:creationId xmlns:a16="http://schemas.microsoft.com/office/drawing/2014/main" id="{CD82D419-3625-472C-8808-7FF6702B72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763" y="0"/>
            <a:ext cx="290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m state county" id="14" name="slide14">
            <a:extLst>
              <a:ext uri="{FF2B5EF4-FFF2-40B4-BE49-F238E27FC236}">
                <a16:creationId xmlns:a16="http://schemas.microsoft.com/office/drawing/2014/main" id="{E1B6D16A-463F-4F73-A692-80BA908CED9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82" y="0"/>
            <a:ext cx="195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nchmark1 Dashboard" id="15" name="slide15">
            <a:extLst>
              <a:ext uri="{FF2B5EF4-FFF2-40B4-BE49-F238E27FC236}">
                <a16:creationId xmlns:a16="http://schemas.microsoft.com/office/drawing/2014/main" id="{626410FD-A5E0-485B-B486-5F7A720F18F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Benchmark 2" id="16" name="slide16">
            <a:extLst>
              <a:ext uri="{FF2B5EF4-FFF2-40B4-BE49-F238E27FC236}">
                <a16:creationId xmlns:a16="http://schemas.microsoft.com/office/drawing/2014/main" id="{79F69F93-29CF-4FCA-9856-8E4B6B6B152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Map Stats by County" id="17" name="slide17">
            <a:extLst>
              <a:ext uri="{FF2B5EF4-FFF2-40B4-BE49-F238E27FC236}">
                <a16:creationId xmlns:a16="http://schemas.microsoft.com/office/drawing/2014/main" id="{053D8FA1-0B82-40B0-87C3-47C91E53B21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US Stats" id="18" name="slide18">
            <a:extLst>
              <a:ext uri="{FF2B5EF4-FFF2-40B4-BE49-F238E27FC236}">
                <a16:creationId xmlns:a16="http://schemas.microsoft.com/office/drawing/2014/main" id="{2C06E168-405B-47C4-B0B8-203660A81B6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county" id="19" name="slide19">
            <a:extLst>
              <a:ext uri="{FF2B5EF4-FFF2-40B4-BE49-F238E27FC236}">
                <a16:creationId xmlns:a16="http://schemas.microsoft.com/office/drawing/2014/main" id="{E96681A9-68AB-421D-9EC1-41B42B4A11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 Health Map" id="2" name="slide2">
            <a:extLst>
              <a:ext uri="{FF2B5EF4-FFF2-40B4-BE49-F238E27FC236}">
                <a16:creationId xmlns:a16="http://schemas.microsoft.com/office/drawing/2014/main" id="{9C509F6F-8509-462B-B0B5-6A39B9CBF2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2" y="252412"/>
            <a:ext cx="860107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County and Year Span" id="20" name="slide20">
            <a:extLst>
              <a:ext uri="{FF2B5EF4-FFF2-40B4-BE49-F238E27FC236}">
                <a16:creationId xmlns:a16="http://schemas.microsoft.com/office/drawing/2014/main" id="{4389AE80-1884-4982-87F9-EC0D9122E4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shboard  County" id="21" name="slide21">
            <a:extLst>
              <a:ext uri="{FF2B5EF4-FFF2-40B4-BE49-F238E27FC236}">
                <a16:creationId xmlns:a16="http://schemas.microsoft.com/office/drawing/2014/main" id="{286D25D1-14CF-440D-8400-F55475F14D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y Stats B1" id="3" name="slide3">
            <a:extLst>
              <a:ext uri="{FF2B5EF4-FFF2-40B4-BE49-F238E27FC236}">
                <a16:creationId xmlns:a16="http://schemas.microsoft.com/office/drawing/2014/main" id="{43B351EC-909E-42DD-AE7B-C94CBF18F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166687"/>
            <a:ext cx="697230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unty all B1" id="4" name="slide4">
            <a:extLst>
              <a:ext uri="{FF2B5EF4-FFF2-40B4-BE49-F238E27FC236}">
                <a16:creationId xmlns:a16="http://schemas.microsoft.com/office/drawing/2014/main" id="{9298500A-9555-40A9-BB18-6C448FC11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82" y="0"/>
            <a:ext cx="195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S County Map 1" id="5" name="slide5">
            <a:extLst>
              <a:ext uri="{FF2B5EF4-FFF2-40B4-BE49-F238E27FC236}">
                <a16:creationId xmlns:a16="http://schemas.microsoft.com/office/drawing/2014/main" id="{533088B8-58E0-459F-992D-6AC114F3CD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7" y="390525"/>
            <a:ext cx="90773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Alcohol Impared" id="6" name="slide6">
            <a:extLst>
              <a:ext uri="{FF2B5EF4-FFF2-40B4-BE49-F238E27FC236}">
                <a16:creationId xmlns:a16="http://schemas.microsoft.com/office/drawing/2014/main" id="{A2C9EDC0-361D-47B8-9192-064AC7E22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87" y="152400"/>
            <a:ext cx="8810625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te county raw value" id="7" name="slide7">
            <a:extLst>
              <a:ext uri="{FF2B5EF4-FFF2-40B4-BE49-F238E27FC236}">
                <a16:creationId xmlns:a16="http://schemas.microsoft.com/office/drawing/2014/main" id="{EBFCA572-E405-42F6-9D84-5DC94E176B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069" y="0"/>
            <a:ext cx="233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ll county " id="8" name="slide8">
            <a:extLst>
              <a:ext uri="{FF2B5EF4-FFF2-40B4-BE49-F238E27FC236}">
                <a16:creationId xmlns:a16="http://schemas.microsoft.com/office/drawing/2014/main" id="{B9755AEB-0E34-40DA-8F84-6DAAB85739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72" y="0"/>
            <a:ext cx="195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Filter by County" id="9" name="slide9">
            <a:extLst>
              <a:ext uri="{FF2B5EF4-FFF2-40B4-BE49-F238E27FC236}">
                <a16:creationId xmlns:a16="http://schemas.microsoft.com/office/drawing/2014/main" id="{CC77FF4D-F1CA-4E4E-A430-BA9915DDF60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172" y="0"/>
            <a:ext cx="1956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21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2023-06-16T17:54:42Z</dcterms:created>
  <dcterms:modified xsi:type="dcterms:W3CDTF">2023-06-16T17:54:42Z</dcterms:modified>
</cp:coreProperties>
</file>